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98" r:id="rId5"/>
    <p:sldId id="283" r:id="rId6"/>
    <p:sldId id="299" r:id="rId7"/>
    <p:sldId id="303" r:id="rId8"/>
    <p:sldId id="297" r:id="rId9"/>
    <p:sldId id="284" r:id="rId10"/>
    <p:sldId id="293" r:id="rId11"/>
    <p:sldId id="301" r:id="rId12"/>
    <p:sldId id="304" r:id="rId13"/>
    <p:sldId id="302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>
        <p:scale>
          <a:sx n="66" d="100"/>
          <a:sy n="66" d="100"/>
        </p:scale>
        <p:origin x="1330" y="374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7/29/2024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22491"/>
            <a:ext cx="1053900" cy="380860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500" b="1" i="0" spc="-100" baseline="0" noProof="0" dirty="0">
                <a:solidFill>
                  <a:schemeClr val="accent1"/>
                </a:solidFill>
                <a:latin typeface="+mj-lt"/>
              </a:rPr>
              <a:t>TREY</a:t>
            </a:r>
            <a: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  <a:t> </a:t>
            </a:r>
            <a:br>
              <a:rPr lang="en-US" sz="1600" b="1" i="0" spc="-100" baseline="0" noProof="0" dirty="0">
                <a:solidFill>
                  <a:schemeClr val="accent1"/>
                </a:solidFill>
                <a:latin typeface="+mj-lt"/>
              </a:rPr>
            </a:br>
            <a:r>
              <a:rPr lang="en-US" sz="1200" b="0" i="0" spc="140" baseline="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40BFAB1-2E1E-9215-ED5E-844270F0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25275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5996" y="2811053"/>
            <a:ext cx="10646004" cy="1261295"/>
          </a:xfrm>
        </p:spPr>
        <p:txBody>
          <a:bodyPr/>
          <a:lstStyle/>
          <a:p>
            <a:r>
              <a:rPr lang="en-IN" dirty="0"/>
              <a:t>Online GYM Management System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4029" y="4061039"/>
            <a:ext cx="6886559" cy="580921"/>
          </a:xfrm>
        </p:spPr>
        <p:txBody>
          <a:bodyPr/>
          <a:lstStyle/>
          <a:p>
            <a:r>
              <a:rPr lang="en-GB" dirty="0"/>
              <a:t>A Comprehensive Solution for Gym Management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B76896-492D-9A39-2F80-828402D0EB79}"/>
              </a:ext>
            </a:extLst>
          </p:cNvPr>
          <p:cNvSpPr txBox="1"/>
          <p:nvPr/>
        </p:nvSpPr>
        <p:spPr>
          <a:xfrm>
            <a:off x="9869864" y="4061039"/>
            <a:ext cx="21681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Submitted By:-</a:t>
            </a:r>
            <a:br>
              <a:rPr lang="en-IN" dirty="0"/>
            </a:br>
            <a:r>
              <a:rPr lang="en-IN" dirty="0"/>
              <a:t>Piyush Goel</a:t>
            </a:r>
            <a:br>
              <a:rPr lang="en-IN" dirty="0"/>
            </a:br>
            <a:r>
              <a:rPr lang="en-IN" dirty="0" err="1"/>
              <a:t>Priyanshu</a:t>
            </a:r>
            <a:r>
              <a:rPr lang="en-IN" dirty="0"/>
              <a:t> Raghav </a:t>
            </a:r>
          </a:p>
          <a:p>
            <a:r>
              <a:rPr lang="en-IN" dirty="0"/>
              <a:t>Mrinal Gupta</a:t>
            </a:r>
            <a:br>
              <a:rPr lang="en-IN" dirty="0"/>
            </a:br>
            <a:r>
              <a:rPr lang="en-IN" dirty="0"/>
              <a:t>Siva Sree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DC37BB-BD22-1EB6-A3AB-14EBC939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598" y="648000"/>
            <a:ext cx="5346000" cy="534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440B4-3E30-B97C-DCE8-4C5B1722B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BE932-5E42-7F3A-F82E-F31FC05D276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b="1" dirty="0"/>
              <a:t>Upcoming Enhancements:</a:t>
            </a:r>
            <a:endParaRPr lang="en-GB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8765C7-7AF8-07D7-3203-4DADBF22D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AI-Powered Personal Training: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Integrate AI to provide personalized training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 data analytics to enhance user experience and fitness outcomes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Advanced Analytics and Reporting: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Develop advanced reporting tools for admin insights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predictive analytics to optimize slot availability and usage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Enhanced Security Measures: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Strengthen data protection and user privacy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Implement multi-factor authentication and encryption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Community Features: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Introduce forums and groups for member interaction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Organize virtual fitness events and challenges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Integration with Wearable Devices: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Sync with fitness trackers and smartwatches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Provide real-time health and fitness data to users and trainers</a:t>
            </a:r>
          </a:p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1EB08D-93B4-E811-5813-AD26D8905B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3F96F-49D2-17CD-F8DA-17EB6620A573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302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US" dirty="0"/>
              <a:t>Piyush Goel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dirty="0" err="1"/>
              <a:t>Priyanshu</a:t>
            </a:r>
            <a:r>
              <a:rPr lang="en-IN" dirty="0"/>
              <a:t> Raghav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dirty="0"/>
              <a:t>Mrinal Gupta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solidFill>
            <a:schemeClr val="tx1">
              <a:lumMod val="75000"/>
              <a:lumOff val="25000"/>
            </a:schemeClr>
          </a:solidFill>
        </p:spPr>
        <p:txBody>
          <a:bodyPr/>
          <a:lstStyle/>
          <a:p>
            <a:r>
              <a:rPr lang="en-IN" dirty="0"/>
              <a:t>Siva Sree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05D8CE-882E-DE8C-FC4C-78F47E0C1B73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3" name="Graphic 2" descr="User" title="Icon - Presenter Name">
            <a:extLst>
              <a:ext uri="{FF2B5EF4-FFF2-40B4-BE49-F238E27FC236}">
                <a16:creationId xmlns:a16="http://schemas.microsoft.com/office/drawing/2014/main" id="{9CADA36F-B64A-96D4-E730-658BB66942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71417" y="4364344"/>
            <a:ext cx="218900" cy="218900"/>
          </a:xfrm>
          <a:prstGeom prst="rect">
            <a:avLst/>
          </a:prstGeom>
        </p:spPr>
      </p:pic>
      <p:pic>
        <p:nvPicPr>
          <p:cNvPr id="7" name="Graphic 6" descr="User" title="Icon - Presenter Name">
            <a:extLst>
              <a:ext uri="{FF2B5EF4-FFF2-40B4-BE49-F238E27FC236}">
                <a16:creationId xmlns:a16="http://schemas.microsoft.com/office/drawing/2014/main" id="{FF12AEA6-B17E-890A-AF3C-2DA89176D0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722033"/>
            <a:ext cx="218900" cy="218900"/>
          </a:xfrm>
          <a:prstGeom prst="rect">
            <a:avLst/>
          </a:prstGeom>
        </p:spPr>
      </p:pic>
      <p:pic>
        <p:nvPicPr>
          <p:cNvPr id="13" name="Graphic 12" descr="User" title="Icon - Presenter Name">
            <a:extLst>
              <a:ext uri="{FF2B5EF4-FFF2-40B4-BE49-F238E27FC236}">
                <a16:creationId xmlns:a16="http://schemas.microsoft.com/office/drawing/2014/main" id="{37C00372-48EA-E7AE-EB36-A0249509606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5079738"/>
            <a:ext cx="218900" cy="2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Handing touching mobile phon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970" y="3802899"/>
            <a:ext cx="5740925" cy="985000"/>
          </a:xfrm>
        </p:spPr>
        <p:txBody>
          <a:bodyPr/>
          <a:lstStyle/>
          <a:p>
            <a:r>
              <a:rPr lang="en-IN" dirty="0"/>
              <a:t>Project Overview: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GB" sz="1250" dirty="0"/>
              <a:t>The Online GYM Management System is a comprehensive web application designed to streamline gym and health club management. It offers solutions for memberships, scheduling, bookings, and customer feedback, aiming to enhance customer satisfaction and operational efficiency.</a:t>
            </a:r>
            <a:endParaRPr lang="en-US" sz="12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3CEC14-E4A4-BBA6-2675-52EAEDA0E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055" y="759913"/>
            <a:ext cx="5472000" cy="5338174"/>
          </a:xfrm>
        </p:spPr>
        <p:txBody>
          <a:bodyPr/>
          <a:lstStyle/>
          <a:p>
            <a:pPr marL="0" indent="0">
              <a:buNone/>
            </a:pPr>
            <a:r>
              <a:rPr lang="en-GB" sz="3200" b="1" dirty="0"/>
              <a:t>Objectives: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Enhance customer satisfaction with a user-friendly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Streamline management processes for gyms and health clubs.</a:t>
            </a:r>
          </a:p>
          <a:p>
            <a:pPr marL="0" indent="0">
              <a:buNone/>
            </a:pPr>
            <a:r>
              <a:rPr lang="en-GB" sz="3200" b="1" dirty="0"/>
              <a:t>Key Features:</a:t>
            </a:r>
            <a:endParaRPr lang="en-GB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Membership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3200" dirty="0"/>
              <a:t>Booking System</a:t>
            </a:r>
          </a:p>
          <a:p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F5889-984C-A317-51E2-6B41BA9CFDA8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DD99-B718-FD4B-5DE2-7140A4A9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Implemented Modules: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426FB-4C3E-20D9-9646-9D5DA99E9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User Authentication and Registration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User registration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Login mechanism</a:t>
            </a:r>
          </a:p>
          <a:p>
            <a:pPr marL="0" indent="0">
              <a:buNone/>
            </a:pPr>
            <a:endParaRPr lang="en-GB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B14F1-23BF-DA6F-E8A6-D52A0A525C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b="1" dirty="0"/>
              <a:t>Gym Slot Scheduling Interface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Database schema for slot availability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Interface for gym slot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Backend functionality for slot updates</a:t>
            </a:r>
          </a:p>
          <a:p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056307-883C-BCE8-790F-335A3A5A34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b="1" dirty="0"/>
              <a:t>Slot Availability Management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Interface for slot scheduling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Functionality for selecting preferred time slots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integration for slot details</a:t>
            </a:r>
          </a:p>
          <a:p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B20153-1ACE-7EC9-890B-6938B78DFC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Slot Booking Information Management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Database schema for slot details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functionality for scheduling and conflict prevention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Interface for viewing and managing slots</a:t>
            </a:r>
          </a:p>
          <a:p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ABA8EE-E88A-D9FD-9416-0CDAC3EE06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b="1" dirty="0"/>
              <a:t>Feedback Management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Database schema for customer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Functionality for providing and updating feedback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Backend logic for managing feedback securely</a:t>
            </a:r>
          </a:p>
          <a:p>
            <a:endParaRPr lang="en-IN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EE83A47-CC4E-4347-1D4F-290170F0BB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4A015E-1BB6-E52A-2695-CCA504A1635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30FF3-0949-F382-BEA1-6CEFAF301EEE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47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6112-B975-0EDA-4A8B-7BE14C38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Technology Used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AFCE7-0D9C-5F8D-E109-D7A0C2FACF9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Technologies and Tools: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128AAC-2891-8646-07C3-CCE56CF2EE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45942-3F56-EC44-5057-EC72443D3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C4301B4-BD58-71E8-9541-6881A48019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1999" y="1589467"/>
            <a:ext cx="7788173" cy="461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Core programming language for the application.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Spring Boot: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building robust backend services and APIs.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Frontend: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structuring web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CSS: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styling web pages.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JavaScript: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interactive features and dynamic content.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MySQL: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managing and storing user, slot, and booking data securely.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Tool: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Maven: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project build and dependency management..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Development Environment: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Eclipse IDE: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writing, debugging, and running the application code.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 Server: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Tomcat: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deploying and running the web application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14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1" y="1762069"/>
            <a:ext cx="3139126" cy="460928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637724"/>
            <a:ext cx="11286054" cy="1124345"/>
          </a:xfrm>
        </p:spPr>
        <p:txBody>
          <a:bodyPr/>
          <a:lstStyle/>
          <a:p>
            <a:r>
              <a:rPr lang="en-IN" dirty="0"/>
              <a:t>User Authentication and Registration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7417644C-CEB0-C42D-4B66-FE3E4E68A0D2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7215456" y="2886414"/>
            <a:ext cx="53481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Registration: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Allows new users to register.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Collects user details: first name, last name,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email, username,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Login: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Secure login mechanism.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597E8-0248-8D04-3439-4180DF3328A8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2120F-DBA7-29C1-0CF6-885F8C307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298" y="2344079"/>
            <a:ext cx="3236494" cy="3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Backend Functionality: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65E93D-09FF-42EE-B9DD-75063896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442934"/>
            <a:ext cx="5472000" cy="360000"/>
          </a:xfrm>
        </p:spPr>
        <p:txBody>
          <a:bodyPr/>
          <a:lstStyle/>
          <a:p>
            <a:r>
              <a:rPr lang="en-IN" dirty="0"/>
              <a:t>Slot Management: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50768"/>
            <a:ext cx="5472000" cy="2194694"/>
          </a:xfrm>
        </p:spPr>
        <p:txBody>
          <a:bodyPr/>
          <a:lstStyle/>
          <a:p>
            <a:r>
              <a:rPr lang="en-GB" dirty="0"/>
              <a:t>Backend services handle the creation, updating, and deletion of slots. </a:t>
            </a:r>
          </a:p>
          <a:p>
            <a:r>
              <a:rPr lang="en-GB" dirty="0"/>
              <a:t>The system checks for conflicts and prevents double-booking.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63457-1EC8-4978-BCCB-AFD88C9ED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6000" y="2363035"/>
            <a:ext cx="0" cy="241133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D04AE-9A8B-4DED-855D-F51B510D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443459"/>
            <a:ext cx="5472000" cy="358775"/>
          </a:xfrm>
        </p:spPr>
        <p:txBody>
          <a:bodyPr/>
          <a:lstStyle/>
          <a:p>
            <a:r>
              <a:rPr lang="en-US" dirty="0"/>
              <a:t>Competitive Service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947459"/>
            <a:ext cx="5472113" cy="2196041"/>
          </a:xfrm>
        </p:spPr>
        <p:txBody>
          <a:bodyPr/>
          <a:lstStyle/>
          <a:p>
            <a:r>
              <a:rPr lang="en-GB" b="1" dirty="0"/>
              <a:t>Integration with User Interfaces:</a:t>
            </a:r>
            <a:br>
              <a:rPr lang="en-GB" dirty="0"/>
            </a:br>
            <a:r>
              <a:rPr lang="en-GB" dirty="0"/>
              <a:t>Seamlessly integrates with both admin and customer interfaces, ensuring consistent slot information.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B39C50-15A4-4A80-D691-EABE4C08A6F3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9" y="1651892"/>
            <a:ext cx="4903599" cy="1958400"/>
          </a:xfrm>
        </p:spPr>
        <p:txBody>
          <a:bodyPr/>
          <a:lstStyle/>
          <a:p>
            <a:r>
              <a:rPr lang="en-IN" dirty="0"/>
              <a:t>Customer Dashboard: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10292"/>
            <a:ext cx="4902200" cy="15933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View and book gym slots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Provide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Experience: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Easy navigation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D51F8-14F3-FC03-AABB-4829AEF4A957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002" r="13712"/>
          <a:stretch/>
        </p:blipFill>
        <p:spPr>
          <a:xfrm>
            <a:off x="3291840" y="0"/>
            <a:ext cx="8900160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99" y="1651892"/>
            <a:ext cx="4903599" cy="1958400"/>
          </a:xfrm>
        </p:spPr>
        <p:txBody>
          <a:bodyPr/>
          <a:lstStyle/>
          <a:p>
            <a:r>
              <a:rPr lang="en-IN" dirty="0"/>
              <a:t>Admin Dashboard: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3610292"/>
            <a:ext cx="4902200" cy="1593304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Features: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Manage users, gym services, and slots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Access customer feedback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User Experience: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Comprehensive management tools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D51F8-14F3-FC03-AABB-4829AEF4A957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523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16E990-65D3-D7F6-1A38-7B8BFAEC9C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69"/>
          <a:stretch/>
        </p:blipFill>
        <p:spPr>
          <a:xfrm>
            <a:off x="8039721" y="229521"/>
            <a:ext cx="3936279" cy="3187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2F6601-9101-B5DD-A451-C3C7FD2E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Feedback Management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D3E36-AD3F-FC85-850A-8738A5E9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278050"/>
            <a:ext cx="11328000" cy="467925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Overview: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Allows customers to provide feedback on their gym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Enables the gym management to review and respond to customer feedback.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Helps in improving gym services based on customer input.</a:t>
            </a:r>
          </a:p>
          <a:p>
            <a:r>
              <a:rPr lang="en-GB" b="1" dirty="0"/>
              <a:t>Features: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Feedback Submission: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Customers can submit feedback through a dedicated form.</a:t>
            </a:r>
          </a:p>
          <a:p>
            <a:pPr marL="0" indent="0">
              <a:buNone/>
            </a:pPr>
            <a:r>
              <a:rPr lang="en-GB" b="1" dirty="0"/>
              <a:t>Implementation: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Backend: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Developed using Java and Spring Boot.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Feedback data stored in MySQL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Secure data handling and storage.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Frontend: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User-friendly interface using HTML, CSS, and JavaScript.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Feedback form integrated into customer dashboard.</a:t>
            </a:r>
          </a:p>
          <a:p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530DF-CFE9-B011-2FD6-E2A1CBDA6D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1A99B-EF8E-3776-CA99-F2E4E6DAAE3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042BF-3627-7659-DCFD-35A9E3CF22AE}"/>
              </a:ext>
            </a:extLst>
          </p:cNvPr>
          <p:cNvSpPr txBox="1"/>
          <p:nvPr/>
        </p:nvSpPr>
        <p:spPr>
          <a:xfrm flipH="1">
            <a:off x="9988606" y="6394639"/>
            <a:ext cx="16534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0EF318-0F3B-9FFC-2CFC-787FB2D7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8"/>
          <a:stretch/>
        </p:blipFill>
        <p:spPr>
          <a:xfrm>
            <a:off x="6708055" y="3528064"/>
            <a:ext cx="5267945" cy="27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712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245E38-7A2C-4D38-96FA-24EAC5F220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537</TotalTime>
  <Words>646</Words>
  <Application>Microsoft Office PowerPoint</Application>
  <PresentationFormat>Widescreen</PresentationFormat>
  <Paragraphs>125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Candara</vt:lpstr>
      <vt:lpstr>Corbel</vt:lpstr>
      <vt:lpstr>Times New Roman</vt:lpstr>
      <vt:lpstr>Custom</vt:lpstr>
      <vt:lpstr>Online GYM Management System</vt:lpstr>
      <vt:lpstr>Project Overview:</vt:lpstr>
      <vt:lpstr>Implemented Modules:</vt:lpstr>
      <vt:lpstr>Technology Used</vt:lpstr>
      <vt:lpstr>User Authentication and Registration</vt:lpstr>
      <vt:lpstr>Backend Functionality:</vt:lpstr>
      <vt:lpstr>Customer Dashboard:</vt:lpstr>
      <vt:lpstr>Admin Dashboard:</vt:lpstr>
      <vt:lpstr>Feedback Management System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Piyush Goel</dc:creator>
  <cp:lastModifiedBy>Piyush Goel</cp:lastModifiedBy>
  <cp:revision>7</cp:revision>
  <dcterms:created xsi:type="dcterms:W3CDTF">2024-07-26T19:50:46Z</dcterms:created>
  <dcterms:modified xsi:type="dcterms:W3CDTF">2024-07-29T08:34:14Z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